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6" y="2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E8D8D-BE8F-46A2-91C3-6CBB93D34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A80AD-DEC0-4183-8432-8EA263AE7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1E582-3E08-4BF7-A5C2-82BE6D12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7/05/2021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8F3E6-F02F-4ADA-AB00-5883102D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B1C5D-64A4-47C6-A63F-A7068FA3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465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9B3F-010B-45F4-9AFF-ED168DAA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FA0C0-F221-48A8-8681-4F04CE6FB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AFB44-52C8-4E94-899F-D50CF96E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7/05/2021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72641-E72D-4D62-BCCD-2751B6BE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9DBF8-334D-4FCD-B8E5-C966AA5B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258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F708F0-2D6D-4EEE-83B1-979011B35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FBBE2-8A16-4020-B73B-8097E1E88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5D4CC-726B-474D-8A73-8623FE6D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7/05/2021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415D5-A2D4-418A-BB85-D66AB7E1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5F3FB-DCBC-4BE5-BAF2-31CD5D41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1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577C6-D863-4BD9-8BF1-6B02F471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1F4D0-A61E-430D-A316-576B08E6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43B70-834E-4CC5-9562-14F962FB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7/05/2021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BA8F1-ED07-43B1-80F3-62759621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B30F4-33BD-48EB-85B2-5CBF58CA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754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58C2-EF62-4C2D-8D42-9435D175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9E33C-DAFB-4A63-B3E5-8556D4C4F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83EA-BB2C-4477-929C-77EBDCED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7/05/2021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DF648-12FE-4C3F-9CF3-BD3DA567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6777A-1A1C-4AE2-8C96-EE9CF220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18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BB37-A5E6-4AA7-B252-032C415C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31278-76E6-4B8F-B585-DEC59EE53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D1F05-2910-4DAE-8C8B-6FCF25E62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BA585-0F66-4EA3-AF11-1B56E90B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7/05/2021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5DF9D-E4CE-4F16-B852-E8B62311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E6929-2360-4263-AA7C-80DE293F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180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007A-92CB-41B8-A40C-9F44EAE2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BCEA-491B-42C4-A1DA-A47C0D93E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59EB6-9EF5-44E3-8B61-E2C987768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A9766-2F92-4665-8E4F-D22A7515F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E91A6-C6FF-4CFD-AFAA-E18AEB7C0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4C0140-DE16-499C-9586-AB90B898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7/05/2021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C3B78-C6BA-4C52-855C-9D4CB841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6E590-E1A0-4A77-986B-BC780ED0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32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0D8D2-3DF2-47AA-A781-1FE1F8EC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E8D49-093C-4FA3-B890-7700BE2D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7/05/2021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0BC41-63EF-4B07-A45C-AF0086BA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EDB06-63D3-40BA-9202-468EE509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43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BBA5-141F-4BE3-9C6A-B5C77368E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7/05/2021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EA701-D40A-495A-8617-91E319D8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6F220-D222-4F95-B881-6E65AAB2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91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4710-A5B7-4D4E-83C7-DAEA98D9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40BC7-7550-4C01-B1CE-A411784B9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B6F7D-F1BC-45FD-A241-8675D34FE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3C2E7-B5AF-4FCB-B94F-6DB82852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7/05/2021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443A3-9919-4562-95CD-0F5F1414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EA0E0-80A7-4E51-9405-6EF654F0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06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14B04-FF17-454B-80B1-86371017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E5B8DA-9784-4D86-B55B-7CF39C3FF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299C5-51CF-4327-8F77-01912FF93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0764B-48B0-4756-86C9-0315FCD8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7/05/2021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F701-7DB4-45F9-A1F6-ECC78C64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5E563-BC85-4CA6-8BD2-298F3B4C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95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93F67-7718-49EE-99AE-9E27E2D5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03AB9-89EE-45AA-8659-38B83915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B63E9-AF7D-4DB3-ABAE-25C5F927F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9881-50EB-4CA0-BC11-9E8758B6CB77}" type="datetimeFigureOut">
              <a:rPr lang="en-AU" smtClean="0"/>
              <a:t>7/05/2021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4105-CAEC-4AC1-91CF-495191E5A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54970-B530-41DE-972D-B1B798F7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01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0F84-A37F-4F4F-82DF-56644A529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710B3-8AEF-4CC2-8E60-06E7CE96A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Fire - 27203">
            <a:hlinkClick r:id="" action="ppaction://media"/>
            <a:extLst>
              <a:ext uri="{FF2B5EF4-FFF2-40B4-BE49-F238E27FC236}">
                <a16:creationId xmlns:a16="http://schemas.microsoft.com/office/drawing/2014/main" id="{71BA95A4-FECB-4C98-B636-9657B04BAC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02FD33-8794-4CB4-ABAC-6CD4A65185CA}"/>
              </a:ext>
            </a:extLst>
          </p:cNvPr>
          <p:cNvSpPr txBox="1"/>
          <p:nvPr/>
        </p:nvSpPr>
        <p:spPr>
          <a:xfrm>
            <a:off x="1524000" y="5104695"/>
            <a:ext cx="90740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spc="3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FAN THE FLAME</a:t>
            </a:r>
          </a:p>
          <a:p>
            <a:pPr algn="ctr"/>
            <a:r>
              <a:rPr lang="en-AU" sz="2400" b="1" u="sng" spc="3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www.plenarycouncil.catholic.org.au/fantheflame/</a:t>
            </a:r>
          </a:p>
          <a:p>
            <a:pPr algn="ctr"/>
            <a:r>
              <a:rPr lang="en-AU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Towards Plenary Assembly One October 2021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40020-7F0F-4509-8D4F-0F4E0EBF1AF3}"/>
              </a:ext>
            </a:extLst>
          </p:cNvPr>
          <p:cNvSpPr txBox="1"/>
          <p:nvPr/>
        </p:nvSpPr>
        <p:spPr>
          <a:xfrm>
            <a:off x="241817" y="301945"/>
            <a:ext cx="118475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spc="3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 AM THE BREAD OF LIFE. HE WHO COMES TO ME WILL NEVER BE HUNGRY; HE WHO BELIEVES IN ME WILL NEVER THIRST.</a:t>
            </a:r>
          </a:p>
          <a:p>
            <a:pPr algn="r"/>
            <a:r>
              <a:rPr lang="en-AU" sz="3200" b="1" spc="3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2000" b="1" spc="3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Matthew 28:16-20</a:t>
            </a:r>
            <a:endParaRPr lang="en-AU" sz="3200" b="1" spc="3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A1BDF78-6254-4924-A6D1-7CBFD1B89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65" y="2169000"/>
            <a:ext cx="384667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0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50</Words>
  <Application>Microsoft Office PowerPoint</Application>
  <PresentationFormat>Widescreen</PresentationFormat>
  <Paragraphs>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Lato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Schivardi</dc:creator>
  <cp:lastModifiedBy>Geraldine Schivardi</cp:lastModifiedBy>
  <cp:revision>15</cp:revision>
  <dcterms:created xsi:type="dcterms:W3CDTF">2021-04-23T04:34:29Z</dcterms:created>
  <dcterms:modified xsi:type="dcterms:W3CDTF">2021-05-07T04:41:10Z</dcterms:modified>
</cp:coreProperties>
</file>