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29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10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4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2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1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6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09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32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69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2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20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9881-50EB-4CA0-BC11-9E8758B6CB77}" type="datetimeFigureOut">
              <a:rPr lang="en-AU" smtClean="0"/>
              <a:t>10/05/2021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0938-7588-464F-8273-EFA59219AB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1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re - 27203">
            <a:hlinkClick r:id="" action="ppaction://media"/>
            <a:extLst>
              <a:ext uri="{FF2B5EF4-FFF2-40B4-BE49-F238E27FC236}">
                <a16:creationId xmlns:a16="http://schemas.microsoft.com/office/drawing/2014/main" id="{DEB58AAD-B8AB-4230-9A75-4F67224DDCB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5664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410A1-038D-4986-99AE-8886897BF5BF}"/>
              </a:ext>
            </a:extLst>
          </p:cNvPr>
          <p:cNvSpPr txBox="1"/>
          <p:nvPr/>
        </p:nvSpPr>
        <p:spPr>
          <a:xfrm>
            <a:off x="195942" y="407761"/>
            <a:ext cx="875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spc="22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THIS IS MY BLOOD, THE BLOOD OF THE </a:t>
            </a:r>
            <a:r>
              <a:rPr lang="en-AU" sz="2400" b="1" spc="225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COVENANT, WHICH </a:t>
            </a:r>
            <a:r>
              <a:rPr lang="en-AU" sz="2400" b="1" spc="22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 TO BE POURED OUT FOR MANY.</a:t>
            </a:r>
          </a:p>
          <a:p>
            <a:pPr algn="r"/>
            <a:r>
              <a:rPr lang="en-AU" sz="2000" b="1" spc="22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 14: 12-16, 22-26</a:t>
            </a:r>
          </a:p>
          <a:p>
            <a:pPr algn="r"/>
            <a:endParaRPr lang="en-A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07E7A-E939-4844-AE5B-807692398096}"/>
              </a:ext>
            </a:extLst>
          </p:cNvPr>
          <p:cNvSpPr txBox="1"/>
          <p:nvPr/>
        </p:nvSpPr>
        <p:spPr>
          <a:xfrm>
            <a:off x="839755" y="5172966"/>
            <a:ext cx="74644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spc="22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FAN THE FLAME</a:t>
            </a:r>
          </a:p>
          <a:p>
            <a:pPr algn="ctr"/>
            <a:r>
              <a:rPr lang="en-AU" sz="2000" b="1" u="sng" spc="22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www.plenarycouncil.catholic.org.au/fantheflame/</a:t>
            </a:r>
          </a:p>
          <a:p>
            <a:pPr algn="ctr"/>
            <a:r>
              <a:rPr lang="en-AU" sz="15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Towards Plenary Assembly One October 2021 </a:t>
            </a:r>
          </a:p>
          <a:p>
            <a:endParaRPr lang="en-AU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D9B855D5-A02A-4A82-AFB4-A705DD2AF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37" y="1850216"/>
            <a:ext cx="3228325" cy="21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47</Words>
  <Application>Microsoft Office PowerPoint</Application>
  <PresentationFormat>On-screen Show (4:3)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23</cp:revision>
  <dcterms:created xsi:type="dcterms:W3CDTF">2021-04-23T04:34:29Z</dcterms:created>
  <dcterms:modified xsi:type="dcterms:W3CDTF">2021-05-10T01:20:00Z</dcterms:modified>
</cp:coreProperties>
</file>